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3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C98B2-9D9F-4CE3-927F-418D53686BDA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7CACB-797F-44B1-B4AF-6367BA51D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CACB-797F-44B1-B4AF-6367BA51DF5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CACB-797F-44B1-B4AF-6367BA51DF5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E4D-3B25-468D-990E-60599EC989AE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B4FCC2-1DC1-44E1-84EE-BD6B8C963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E4D-3B25-468D-990E-60599EC989AE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FCC2-1DC1-44E1-84EE-BD6B8C963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E4D-3B25-468D-990E-60599EC989AE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FCC2-1DC1-44E1-84EE-BD6B8C963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E4D-3B25-468D-990E-60599EC989AE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B4FCC2-1DC1-44E1-84EE-BD6B8C963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E4D-3B25-468D-990E-60599EC989AE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FCC2-1DC1-44E1-84EE-BD6B8C963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E4D-3B25-468D-990E-60599EC989AE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FCC2-1DC1-44E1-84EE-BD6B8C963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E4D-3B25-468D-990E-60599EC989AE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B4FCC2-1DC1-44E1-84EE-BD6B8C963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E4D-3B25-468D-990E-60599EC989AE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FCC2-1DC1-44E1-84EE-BD6B8C963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E4D-3B25-468D-990E-60599EC989AE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FCC2-1DC1-44E1-84EE-BD6B8C963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E4D-3B25-468D-990E-60599EC989AE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FCC2-1DC1-44E1-84EE-BD6B8C963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E4D-3B25-468D-990E-60599EC989AE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FCC2-1DC1-44E1-84EE-BD6B8C963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BFDE4D-3B25-468D-990E-60599EC989AE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B4FCC2-1DC1-44E1-84EE-BD6B8C963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 :  Точка, линия, прямая и кривая линии. </a:t>
            </a:r>
            <a:br>
              <a:rPr lang="ru-RU" dirty="0" smtClean="0"/>
            </a:br>
            <a:r>
              <a:rPr lang="ru-RU" dirty="0" smtClean="0"/>
              <a:t>Число 2. Цифра 2.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0"/>
            <a:ext cx="1628779" cy="184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857628"/>
            <a:ext cx="2185993" cy="19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071942"/>
            <a:ext cx="1528766" cy="188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643050"/>
            <a:ext cx="1357315" cy="184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2640" y="1857364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3929066"/>
            <a:ext cx="1362078" cy="20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6572296" cy="22145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i="1" dirty="0" smtClean="0"/>
              <a:t>МОЛОДЦЫ !</a:t>
            </a:r>
            <a:endParaRPr lang="ru-RU" sz="9600" i="1" dirty="0"/>
          </a:p>
        </p:txBody>
      </p:sp>
      <p:pic>
        <p:nvPicPr>
          <p:cNvPr id="4" name="Picture 2" descr="C:\Documents and Settings\Ольга\Рабочий стол\картинки\блестяшки- цветочки\d0a1d0bed0bbd0bdd0b5d187d0bdd0b0d18f20d180d0b0d0b4d0bed181d182d18c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99051"/>
            <a:ext cx="4643470" cy="4658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ПРЕЗИНТАЦИЮ ПОДГОТОВИЛА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Учитель начальных классов</a:t>
            </a:r>
          </a:p>
          <a:p>
            <a:pPr algn="ctr">
              <a:buNone/>
            </a:pPr>
            <a:r>
              <a:rPr lang="ru-RU" sz="4000" dirty="0" smtClean="0"/>
              <a:t>  </a:t>
            </a:r>
            <a:r>
              <a:rPr lang="ru-RU" sz="4400" dirty="0" err="1" smtClean="0"/>
              <a:t>Берко</a:t>
            </a:r>
            <a:r>
              <a:rPr lang="ru-RU" sz="4400" dirty="0" smtClean="0"/>
              <a:t> О.А.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тебе напоминают эти точки и линии?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214422"/>
            <a:ext cx="8072494" cy="485778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86058"/>
            <a:ext cx="1685928" cy="145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928670"/>
            <a:ext cx="1285884" cy="73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928670"/>
            <a:ext cx="1047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2643182"/>
            <a:ext cx="9715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538" y="4500570"/>
            <a:ext cx="1661944" cy="150017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357554" y="3214686"/>
            <a:ext cx="1885490" cy="95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4572008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100010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4000504"/>
            <a:ext cx="327515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454" y="1928802"/>
            <a:ext cx="175515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43570" y="5786454"/>
            <a:ext cx="2617143" cy="64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4572008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прямые линии, кривые линии.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81956"/>
            <a:ext cx="8215370" cy="4818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1. Поставь 2 точки: одну красную, другую синюю. </a:t>
            </a:r>
            <a:br>
              <a:rPr lang="ru-RU" sz="2400" dirty="0" smtClean="0"/>
            </a:br>
            <a:r>
              <a:rPr lang="ru-RU" sz="2400" dirty="0" smtClean="0"/>
              <a:t>2. Через красную точку проведи прямую</a:t>
            </a:r>
            <a:br>
              <a:rPr lang="ru-RU" sz="2400" dirty="0" smtClean="0"/>
            </a:br>
            <a:r>
              <a:rPr lang="ru-RU" sz="2400" dirty="0" smtClean="0"/>
              <a:t>3. Через синюю точку проведи кривую линию так, чтобы она пересекала прямую</a:t>
            </a:r>
            <a:endParaRPr lang="ru-RU" sz="2400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49393"/>
            <a:ext cx="4191000" cy="3226013"/>
          </a:xfrm>
        </p:spPr>
      </p:pic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2428868"/>
            <a:ext cx="4038600" cy="3108704"/>
          </a:xfr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428868"/>
            <a:ext cx="4089656" cy="3148004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500306"/>
            <a:ext cx="4143372" cy="318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13" r="2013"/>
          <a:stretch>
            <a:fillRect/>
          </a:stretch>
        </p:blipFill>
        <p:spPr bwMode="auto">
          <a:xfrm>
            <a:off x="7000892" y="2857496"/>
            <a:ext cx="1743084" cy="155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86322"/>
            <a:ext cx="9144000" cy="714380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        </a:t>
            </a:r>
            <a:r>
              <a:rPr lang="ru-RU" sz="5400" dirty="0" smtClean="0"/>
              <a:t>1      2     3       4         5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Сколько   здесь   предметов ?</a:t>
            </a:r>
            <a:endParaRPr lang="ru-RU" sz="3200" dirty="0"/>
          </a:p>
        </p:txBody>
      </p:sp>
      <p:pic>
        <p:nvPicPr>
          <p:cNvPr id="2054" name="Picture 6" descr="C:\Users\Ася\Picture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868443" cy="1071546"/>
          </a:xfrm>
          <a:prstGeom prst="rect">
            <a:avLst/>
          </a:prstGeom>
          <a:noFill/>
        </p:spPr>
      </p:pic>
      <p:pic>
        <p:nvPicPr>
          <p:cNvPr id="2055" name="Picture 7" descr="C:\Users\Ася\Pictures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42"/>
            <a:ext cx="857256" cy="1057743"/>
          </a:xfrm>
          <a:prstGeom prst="rect">
            <a:avLst/>
          </a:prstGeom>
          <a:noFill/>
        </p:spPr>
      </p:pic>
      <p:pic>
        <p:nvPicPr>
          <p:cNvPr id="2056" name="Picture 8" descr="C:\Users\Ася\Pictures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85728"/>
            <a:ext cx="857256" cy="1057744"/>
          </a:xfrm>
          <a:prstGeom prst="rect">
            <a:avLst/>
          </a:prstGeom>
          <a:noFill/>
        </p:spPr>
      </p:pic>
      <p:pic>
        <p:nvPicPr>
          <p:cNvPr id="2059" name="Picture 11" descr="C:\Users\Ася\Pictures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71612"/>
            <a:ext cx="1254778" cy="1357322"/>
          </a:xfrm>
          <a:prstGeom prst="rect">
            <a:avLst/>
          </a:prstGeom>
          <a:noFill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57166"/>
            <a:ext cx="8858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428736"/>
            <a:ext cx="8858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57166"/>
            <a:ext cx="8858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1428736"/>
            <a:ext cx="8858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357166"/>
            <a:ext cx="8858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2786058"/>
            <a:ext cx="107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214686"/>
            <a:ext cx="107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429132"/>
            <a:ext cx="107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1876"/>
            <a:ext cx="107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00042"/>
            <a:ext cx="1314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1785926"/>
            <a:ext cx="13335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2500306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2643182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1571612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314324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Прямая со стрелкой 39"/>
          <p:cNvCxnSpPr>
            <a:stCxn id="2054" idx="2"/>
          </p:cNvCxnSpPr>
          <p:nvPr/>
        </p:nvCxnSpPr>
        <p:spPr>
          <a:xfrm rot="16200000" flipH="1">
            <a:off x="1324356" y="1395802"/>
            <a:ext cx="3571924" cy="3494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069" idx="2"/>
          </p:cNvCxnSpPr>
          <p:nvPr/>
        </p:nvCxnSpPr>
        <p:spPr>
          <a:xfrm rot="16200000" flipH="1">
            <a:off x="2809857" y="2809864"/>
            <a:ext cx="3395693" cy="700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500034" y="3286124"/>
            <a:ext cx="207170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928926" y="3929066"/>
            <a:ext cx="350046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059" idx="2"/>
          </p:cNvCxnSpPr>
          <p:nvPr/>
        </p:nvCxnSpPr>
        <p:spPr>
          <a:xfrm rot="16200000" flipH="1">
            <a:off x="2242488" y="3599818"/>
            <a:ext cx="1928826" cy="587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 rot="16200000" flipH="1">
            <a:off x="7465239" y="3536157"/>
            <a:ext cx="2500330" cy="285752"/>
          </a:xfrm>
          <a:prstGeom prst="bentConnector3">
            <a:avLst>
              <a:gd name="adj1" fmla="val -5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23" idx="1"/>
          </p:cNvCxnSpPr>
          <p:nvPr/>
        </p:nvCxnSpPr>
        <p:spPr>
          <a:xfrm rot="10800000" flipV="1">
            <a:off x="4781544" y="3637303"/>
            <a:ext cx="2219348" cy="1291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5400000">
            <a:off x="4714876" y="4286256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10800000" flipV="1">
            <a:off x="2143108" y="4357694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10600" cy="882650"/>
          </a:xfrm>
        </p:spPr>
        <p:txBody>
          <a:bodyPr/>
          <a:lstStyle/>
          <a:p>
            <a:r>
              <a:rPr lang="ru-RU" dirty="0" smtClean="0"/>
              <a:t>Учимся писать цифру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142984"/>
            <a:ext cx="2857488" cy="29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1785926"/>
            <a:ext cx="3643338" cy="442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0"/>
            <a:ext cx="406393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9600" dirty="0" smtClean="0"/>
              <a:t>2</a:t>
            </a:r>
            <a:endParaRPr lang="ru-RU" sz="49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929066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142984"/>
            <a:ext cx="1928826" cy="27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214422"/>
            <a:ext cx="4071966" cy="882650"/>
          </a:xfrm>
        </p:spPr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472" y="2428868"/>
            <a:ext cx="8072494" cy="369729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3600" dirty="0"/>
              <a:t>Утром встал гусак на лапки,</a:t>
            </a:r>
          </a:p>
          <a:p>
            <a:pPr>
              <a:defRPr/>
            </a:pPr>
            <a:r>
              <a:rPr lang="ru-RU" sz="3600" dirty="0"/>
              <a:t>Приготовился к зарядке.</a:t>
            </a:r>
          </a:p>
          <a:p>
            <a:pPr>
              <a:defRPr/>
            </a:pPr>
            <a:r>
              <a:rPr lang="ru-RU" sz="3600" dirty="0"/>
              <a:t>Повернулся влево, вправо.</a:t>
            </a:r>
          </a:p>
          <a:p>
            <a:pPr>
              <a:defRPr/>
            </a:pPr>
            <a:r>
              <a:rPr lang="ru-RU" sz="3600" dirty="0"/>
              <a:t>Приседанье сделал справно,</a:t>
            </a:r>
          </a:p>
          <a:p>
            <a:pPr>
              <a:defRPr/>
            </a:pPr>
            <a:r>
              <a:rPr lang="ru-RU" sz="3600" dirty="0"/>
              <a:t>Клювиком почистил пух ,</a:t>
            </a:r>
          </a:p>
          <a:p>
            <a:pPr>
              <a:defRPr/>
            </a:pPr>
            <a:r>
              <a:rPr lang="ru-RU" sz="3600" dirty="0"/>
              <a:t>Поскорей за парту плюх.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571984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580" y="0"/>
            <a:ext cx="3247025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Нарисуй фигуры и реши</a:t>
            </a:r>
            <a:endParaRPr lang="ru-RU" dirty="0"/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2000264" cy="1862286"/>
          </a:xfrm>
          <a:noFill/>
        </p:spPr>
      </p:pic>
      <p:pic>
        <p:nvPicPr>
          <p:cNvPr id="8" name="Содержимое 4" descr="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29454" y="4286256"/>
            <a:ext cx="2062478" cy="1857388"/>
          </a:xfrm>
          <a:prstGeom prst="rect">
            <a:avLst/>
          </a:prstGeom>
        </p:spPr>
      </p:pic>
      <p:pic>
        <p:nvPicPr>
          <p:cNvPr id="6" name="Содержимое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714488"/>
            <a:ext cx="1857388" cy="1665244"/>
          </a:xfrm>
          <a:prstGeom prst="rect">
            <a:avLst/>
          </a:prstGeom>
        </p:spPr>
      </p:pic>
      <p:pic>
        <p:nvPicPr>
          <p:cNvPr id="7" name="Содержимое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571612"/>
            <a:ext cx="2928958" cy="1997003"/>
          </a:xfrm>
          <a:prstGeom prst="rect">
            <a:avLst/>
          </a:prstGeom>
        </p:spPr>
      </p:pic>
      <p:pic>
        <p:nvPicPr>
          <p:cNvPr id="9" name="Содержимое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4286256"/>
            <a:ext cx="2000264" cy="1857388"/>
          </a:xfrm>
          <a:prstGeom prst="rect">
            <a:avLst/>
          </a:prstGeom>
        </p:spPr>
      </p:pic>
      <p:pic>
        <p:nvPicPr>
          <p:cNvPr id="10" name="Содержимое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14819"/>
            <a:ext cx="3000396" cy="1891540"/>
          </a:xfrm>
          <a:prstGeom prst="rect">
            <a:avLst/>
          </a:prstGeom>
        </p:spPr>
      </p:pic>
      <p:sp>
        <p:nvSpPr>
          <p:cNvPr id="11" name="Плюс 10"/>
          <p:cNvSpPr/>
          <p:nvPr/>
        </p:nvSpPr>
        <p:spPr>
          <a:xfrm>
            <a:off x="2143108" y="2071678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4929190" y="2071678"/>
            <a:ext cx="914400" cy="914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6072198" y="4786322"/>
            <a:ext cx="914400" cy="914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Минус 13"/>
          <p:cNvSpPr/>
          <p:nvPr/>
        </p:nvSpPr>
        <p:spPr>
          <a:xfrm>
            <a:off x="3286116" y="4714884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0034" y="2143116"/>
            <a:ext cx="571504" cy="428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57752" y="5000636"/>
            <a:ext cx="857256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15074" y="2500306"/>
            <a:ext cx="571504" cy="428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2910" y="4786322"/>
            <a:ext cx="857256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3643306" y="2000240"/>
            <a:ext cx="642942" cy="500066"/>
          </a:xfrm>
          <a:prstGeom prst="triangle">
            <a:avLst>
              <a:gd name="adj" fmla="val 52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643834" y="2285992"/>
            <a:ext cx="642942" cy="500066"/>
          </a:xfrm>
          <a:prstGeom prst="triangle">
            <a:avLst>
              <a:gd name="adj" fmla="val 52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2285992"/>
            <a:ext cx="71438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85918" y="4786322"/>
            <a:ext cx="714380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15206" y="5000636"/>
            <a:ext cx="714380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858016" y="2143116"/>
            <a:ext cx="71438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1285852" y="5286388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8001024" y="4786322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716280" y="1099820"/>
            <a:ext cx="5974080" cy="1663700"/>
          </a:xfrm>
          <a:custGeom>
            <a:avLst/>
            <a:gdLst>
              <a:gd name="connsiteX0" fmla="*/ 0 w 5974080"/>
              <a:gd name="connsiteY0" fmla="*/ 1018540 h 1663700"/>
              <a:gd name="connsiteX1" fmla="*/ 944880 w 5974080"/>
              <a:gd name="connsiteY1" fmla="*/ 180340 h 1663700"/>
              <a:gd name="connsiteX2" fmla="*/ 4023360 w 5974080"/>
              <a:gd name="connsiteY2" fmla="*/ 210820 h 1663700"/>
              <a:gd name="connsiteX3" fmla="*/ 5699760 w 5974080"/>
              <a:gd name="connsiteY3" fmla="*/ 1445260 h 1663700"/>
              <a:gd name="connsiteX4" fmla="*/ 5669280 w 5974080"/>
              <a:gd name="connsiteY4" fmla="*/ 152146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4080" h="1663700">
                <a:moveTo>
                  <a:pt x="0" y="1018540"/>
                </a:moveTo>
                <a:cubicBezTo>
                  <a:pt x="137160" y="666750"/>
                  <a:pt x="274320" y="314960"/>
                  <a:pt x="944880" y="180340"/>
                </a:cubicBezTo>
                <a:cubicBezTo>
                  <a:pt x="1615440" y="45720"/>
                  <a:pt x="3230880" y="0"/>
                  <a:pt x="4023360" y="210820"/>
                </a:cubicBezTo>
                <a:cubicBezTo>
                  <a:pt x="4815840" y="421640"/>
                  <a:pt x="5425440" y="1226820"/>
                  <a:pt x="5699760" y="1445260"/>
                </a:cubicBezTo>
                <a:cubicBezTo>
                  <a:pt x="5974080" y="1663700"/>
                  <a:pt x="5821680" y="1592580"/>
                  <a:pt x="5669280" y="152146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1600200" y="1252220"/>
            <a:ext cx="5394960" cy="1094740"/>
          </a:xfrm>
          <a:custGeom>
            <a:avLst/>
            <a:gdLst>
              <a:gd name="connsiteX0" fmla="*/ 0 w 5394960"/>
              <a:gd name="connsiteY0" fmla="*/ 1094740 h 1094740"/>
              <a:gd name="connsiteX1" fmla="*/ 1417320 w 5394960"/>
              <a:gd name="connsiteY1" fmla="*/ 27940 h 1094740"/>
              <a:gd name="connsiteX2" fmla="*/ 5394960 w 5394960"/>
              <a:gd name="connsiteY2" fmla="*/ 927100 h 10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4960" h="1094740">
                <a:moveTo>
                  <a:pt x="0" y="1094740"/>
                </a:moveTo>
                <a:cubicBezTo>
                  <a:pt x="259080" y="575310"/>
                  <a:pt x="518160" y="55880"/>
                  <a:pt x="1417320" y="27940"/>
                </a:cubicBezTo>
                <a:cubicBezTo>
                  <a:pt x="2316480" y="0"/>
                  <a:pt x="3855720" y="463550"/>
                  <a:pt x="5394960" y="9271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4099560" y="1140460"/>
            <a:ext cx="3870960" cy="1206500"/>
          </a:xfrm>
          <a:custGeom>
            <a:avLst/>
            <a:gdLst>
              <a:gd name="connsiteX0" fmla="*/ 0 w 3870960"/>
              <a:gd name="connsiteY0" fmla="*/ 1008380 h 1206500"/>
              <a:gd name="connsiteX1" fmla="*/ 1798320 w 3870960"/>
              <a:gd name="connsiteY1" fmla="*/ 33020 h 1206500"/>
              <a:gd name="connsiteX2" fmla="*/ 3870960 w 3870960"/>
              <a:gd name="connsiteY2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0960" h="1206500">
                <a:moveTo>
                  <a:pt x="0" y="1008380"/>
                </a:moveTo>
                <a:cubicBezTo>
                  <a:pt x="576580" y="504190"/>
                  <a:pt x="1153160" y="0"/>
                  <a:pt x="1798320" y="33020"/>
                </a:cubicBezTo>
                <a:cubicBezTo>
                  <a:pt x="2443480" y="66040"/>
                  <a:pt x="3157220" y="636270"/>
                  <a:pt x="3870960" y="12065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1021080" y="3558540"/>
            <a:ext cx="4069080" cy="1455420"/>
          </a:xfrm>
          <a:custGeom>
            <a:avLst/>
            <a:gdLst>
              <a:gd name="connsiteX0" fmla="*/ 0 w 4069080"/>
              <a:gd name="connsiteY0" fmla="*/ 1226820 h 1455420"/>
              <a:gd name="connsiteX1" fmla="*/ 929640 w 4069080"/>
              <a:gd name="connsiteY1" fmla="*/ 38100 h 1455420"/>
              <a:gd name="connsiteX2" fmla="*/ 4069080 w 4069080"/>
              <a:gd name="connsiteY2" fmla="*/ 1455420 h 1455420"/>
              <a:gd name="connsiteX3" fmla="*/ 4069080 w 4069080"/>
              <a:gd name="connsiteY3" fmla="*/ 1455420 h 145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9080" h="1455420">
                <a:moveTo>
                  <a:pt x="0" y="1226820"/>
                </a:moveTo>
                <a:cubicBezTo>
                  <a:pt x="125730" y="613410"/>
                  <a:pt x="251460" y="0"/>
                  <a:pt x="929640" y="38100"/>
                </a:cubicBezTo>
                <a:cubicBezTo>
                  <a:pt x="1607820" y="76200"/>
                  <a:pt x="4069080" y="1455420"/>
                  <a:pt x="4069080" y="1455420"/>
                </a:cubicBezTo>
                <a:lnTo>
                  <a:pt x="4069080" y="145542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2270760" y="3731260"/>
            <a:ext cx="5471160" cy="1267460"/>
          </a:xfrm>
          <a:custGeom>
            <a:avLst/>
            <a:gdLst>
              <a:gd name="connsiteX0" fmla="*/ 0 w 5471160"/>
              <a:gd name="connsiteY0" fmla="*/ 1069340 h 1267460"/>
              <a:gd name="connsiteX1" fmla="*/ 2103120 w 5471160"/>
              <a:gd name="connsiteY1" fmla="*/ 33020 h 1267460"/>
              <a:gd name="connsiteX2" fmla="*/ 5471160 w 5471160"/>
              <a:gd name="connsiteY2" fmla="*/ 1267460 h 126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1160" h="1267460">
                <a:moveTo>
                  <a:pt x="0" y="1069340"/>
                </a:moveTo>
                <a:cubicBezTo>
                  <a:pt x="595630" y="534670"/>
                  <a:pt x="1191260" y="0"/>
                  <a:pt x="2103120" y="33020"/>
                </a:cubicBezTo>
                <a:cubicBezTo>
                  <a:pt x="3014980" y="66040"/>
                  <a:pt x="4243070" y="666750"/>
                  <a:pt x="5471160" y="126746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1554480" y="3172460"/>
            <a:ext cx="6629400" cy="2146300"/>
          </a:xfrm>
          <a:custGeom>
            <a:avLst/>
            <a:gdLst>
              <a:gd name="connsiteX0" fmla="*/ 0 w 6629400"/>
              <a:gd name="connsiteY0" fmla="*/ 2146300 h 2146300"/>
              <a:gd name="connsiteX1" fmla="*/ 1066800 w 6629400"/>
              <a:gd name="connsiteY1" fmla="*/ 256540 h 2146300"/>
              <a:gd name="connsiteX2" fmla="*/ 4404360 w 6629400"/>
              <a:gd name="connsiteY2" fmla="*/ 607060 h 2146300"/>
              <a:gd name="connsiteX3" fmla="*/ 6629400 w 6629400"/>
              <a:gd name="connsiteY3" fmla="*/ 162814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9400" h="2146300">
                <a:moveTo>
                  <a:pt x="0" y="2146300"/>
                </a:moveTo>
                <a:cubicBezTo>
                  <a:pt x="166370" y="1329690"/>
                  <a:pt x="332740" y="513080"/>
                  <a:pt x="1066800" y="256540"/>
                </a:cubicBezTo>
                <a:cubicBezTo>
                  <a:pt x="1800860" y="0"/>
                  <a:pt x="3477260" y="378460"/>
                  <a:pt x="4404360" y="607060"/>
                </a:cubicBezTo>
                <a:cubicBezTo>
                  <a:pt x="5331460" y="835660"/>
                  <a:pt x="5980430" y="1231900"/>
                  <a:pt x="6629400" y="16281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3" grpId="0" animBg="1"/>
      <p:bldP spid="24" grpId="0" animBg="1"/>
      <p:bldP spid="26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1785950" cy="13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4" y="2071678"/>
            <a:ext cx="1862147" cy="1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2066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187779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571876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428604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500570"/>
            <a:ext cx="1285884" cy="18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4181678"/>
            <a:ext cx="1495429" cy="21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105</Words>
  <Application>Microsoft Office PowerPoint</Application>
  <PresentationFormat>Экран (4:3)</PresentationFormat>
  <Paragraphs>24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ТЕМА  :  Точка, линия, прямая и кривая линии.  Число 2. Цифра 2.</vt:lpstr>
      <vt:lpstr>Что тебе напоминают эти точки и линии?</vt:lpstr>
      <vt:lpstr>Назови прямые линии, кривые линии.</vt:lpstr>
      <vt:lpstr>1. Поставь 2 точки: одну красную, другую синюю.  2. Через красную точку проведи прямую 3. Через синюю точку проведи кривую линию так, чтобы она пересекала прямую</vt:lpstr>
      <vt:lpstr>               1      2     3       4         5</vt:lpstr>
      <vt:lpstr>Учимся писать цифру 2</vt:lpstr>
      <vt:lpstr>Физминутка</vt:lpstr>
      <vt:lpstr>Нарисуй фигуры и реши</vt:lpstr>
      <vt:lpstr>Что лишнее?</vt:lpstr>
      <vt:lpstr>Что лишнее?</vt:lpstr>
      <vt:lpstr>МОЛОДЦЫ !</vt:lpstr>
      <vt:lpstr>ПРЕЗИНТАЦИЮ ПОДГОТОВИЛА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:  Точка,линия, прямая и кривая линии.Число 2. Цифра 2.</dc:title>
  <dc:creator>Ася</dc:creator>
  <cp:lastModifiedBy>Игорь</cp:lastModifiedBy>
  <cp:revision>27</cp:revision>
  <dcterms:created xsi:type="dcterms:W3CDTF">2009-11-08T06:51:41Z</dcterms:created>
  <dcterms:modified xsi:type="dcterms:W3CDTF">2014-06-21T19:31:03Z</dcterms:modified>
</cp:coreProperties>
</file>